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551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32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8328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Hide other faculty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242502-A0B0-4049-BE46-325A13CC55A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3111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112518"/>
            <a:ext cx="11785600" cy="1143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200" y="1255519"/>
            <a:ext cx="11785600" cy="4674765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 smtClean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7D8F24C-0AD9-49A4-AAFB-00ECB9121C0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694905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ext, indoor, projector&#10;&#10;Description automatically generated">
            <a:extLst>
              <a:ext uri="{FF2B5EF4-FFF2-40B4-BE49-F238E27FC236}">
                <a16:creationId xmlns:a16="http://schemas.microsoft.com/office/drawing/2014/main" id="{B81D5573-CA42-4F5F-99C2-967E82C0AA6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82"/>
          <a:stretch/>
        </p:blipFill>
        <p:spPr>
          <a:xfrm rot="5400000">
            <a:off x="8711655" y="-245045"/>
            <a:ext cx="2362200" cy="3713085"/>
          </a:xfrm>
          <a:prstGeom prst="rect">
            <a:avLst/>
          </a:prstGeom>
        </p:spPr>
      </p:pic>
      <p:pic>
        <p:nvPicPr>
          <p:cNvPr id="3" name="Picture 2" descr="A person in a wheelchair posing with a statue of a lion&#10;&#10;Description automatically generated">
            <a:extLst>
              <a:ext uri="{FF2B5EF4-FFF2-40B4-BE49-F238E27FC236}">
                <a16:creationId xmlns:a16="http://schemas.microsoft.com/office/drawing/2014/main" id="{FAFE24C3-1C32-83E3-B613-E99CB1ADE33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817" y="180812"/>
            <a:ext cx="3340293" cy="44537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E681B63-C8E3-2B9D-5005-5F304C557A75}"/>
              </a:ext>
            </a:extLst>
          </p:cNvPr>
          <p:cNvSpPr txBox="1"/>
          <p:nvPr/>
        </p:nvSpPr>
        <p:spPr>
          <a:xfrm>
            <a:off x="294817" y="4634536"/>
            <a:ext cx="3340293" cy="369332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>
                <a:latin typeface="+mn-lt"/>
              </a:defRPr>
            </a:lvl1pPr>
          </a:lstStyle>
          <a:p>
            <a:r>
              <a:rPr lang="en-US" dirty="0"/>
              <a:t>Chicago with wife Jackie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8A40E2-9A44-1BFC-A9AC-F998F2E6B2E5}"/>
              </a:ext>
            </a:extLst>
          </p:cNvPr>
          <p:cNvSpPr txBox="1"/>
          <p:nvPr/>
        </p:nvSpPr>
        <p:spPr>
          <a:xfrm>
            <a:off x="8034659" y="2423266"/>
            <a:ext cx="3741316" cy="369332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/>
              <a:t>Band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9A3C332-15D8-ACB0-E1C4-1454E60E88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6869" y="4065402"/>
            <a:ext cx="2438400" cy="1985679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8274B80-CA11-497B-0496-CC2D850A3A47}"/>
              </a:ext>
            </a:extLst>
          </p:cNvPr>
          <p:cNvGrpSpPr/>
          <p:nvPr/>
        </p:nvGrpSpPr>
        <p:grpSpPr>
          <a:xfrm>
            <a:off x="4087466" y="2124966"/>
            <a:ext cx="3486288" cy="4403792"/>
            <a:chOff x="4148961" y="2544413"/>
            <a:chExt cx="2986629" cy="3879332"/>
          </a:xfrm>
        </p:grpSpPr>
        <p:pic>
          <p:nvPicPr>
            <p:cNvPr id="14" name="Picture 13" descr="A baby with its mouth open&#10;&#10;Description automatically generated">
              <a:extLst>
                <a:ext uri="{FF2B5EF4-FFF2-40B4-BE49-F238E27FC236}">
                  <a16:creationId xmlns:a16="http://schemas.microsoft.com/office/drawing/2014/main" id="{B8061CC7-232B-8F4E-D725-20A3214D45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70" t="18348" r="-1" b="726"/>
            <a:stretch/>
          </p:blipFill>
          <p:spPr>
            <a:xfrm>
              <a:off x="4148961" y="2544413"/>
              <a:ext cx="2986628" cy="355179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15A9B56-EC67-2FD6-8CB5-3B45A4F9758A}"/>
                </a:ext>
              </a:extLst>
            </p:cNvPr>
            <p:cNvSpPr txBox="1"/>
            <p:nvPr/>
          </p:nvSpPr>
          <p:spPr>
            <a:xfrm>
              <a:off x="4148961" y="6098398"/>
              <a:ext cx="2986629" cy="325347"/>
            </a:xfrm>
            <a:prstGeom prst="rect">
              <a:avLst/>
            </a:prstGeom>
            <a:solidFill>
              <a:srgbClr val="00B0F0"/>
            </a:solidFill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defRPr>
                  <a:latin typeface="+mn-lt"/>
                </a:defRPr>
              </a:lvl1pPr>
            </a:lstStyle>
            <a:p>
              <a:r>
                <a:rPr lang="en-US" dirty="0"/>
                <a:t>New niece Magnolia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9102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</Words>
  <Application>Microsoft Office PowerPoint</Application>
  <PresentationFormat>Widescreen</PresentationFormat>
  <Paragraphs>29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Introduction</dc:title>
  <dc:subject>PptxGenJS Presentation</dc:subject>
  <dc:creator>Created by Marp</dc:creator>
  <cp:lastModifiedBy>R P</cp:lastModifiedBy>
  <cp:revision>4</cp:revision>
  <dcterms:created xsi:type="dcterms:W3CDTF">2023-08-19T19:02:17Z</dcterms:created>
  <dcterms:modified xsi:type="dcterms:W3CDTF">2023-08-20T23:31:51Z</dcterms:modified>
</cp:coreProperties>
</file>